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18286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341" algn="l" defTabSz="18286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683" algn="l" defTabSz="18286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024" algn="l" defTabSz="18286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366" algn="l" defTabSz="18286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707" algn="l" defTabSz="18286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049" algn="l" defTabSz="18286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390" algn="l" defTabSz="18286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732" algn="l" defTabSz="18286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5B"/>
    <a:srgbClr val="F1E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504" y="-11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195639"/>
            <a:ext cx="1554480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1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4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08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9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0" y="411959"/>
            <a:ext cx="4114800" cy="8777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11959"/>
            <a:ext cx="12039600" cy="8777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8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 marL="685756" indent="-685756" algn="ctr">
              <a:buClr>
                <a:srgbClr val="422C5B"/>
              </a:buClr>
              <a:buFont typeface="Wingdings" pitchFamily="2" charset="2"/>
              <a:buChar char="Ø"/>
              <a:defRPr/>
            </a:lvl1pPr>
            <a:lvl2pPr marL="1485805" indent="-571463" algn="ctr">
              <a:buClr>
                <a:srgbClr val="422C5B"/>
              </a:buClr>
              <a:buFont typeface="Wingdings" pitchFamily="2" charset="2"/>
              <a:buChar char="§"/>
              <a:defRPr/>
            </a:lvl2pPr>
            <a:lvl3pPr algn="ctr">
              <a:buClr>
                <a:srgbClr val="422C5B"/>
              </a:buClr>
              <a:defRPr/>
            </a:lvl3pPr>
            <a:lvl4pPr algn="ctr">
              <a:buClr>
                <a:srgbClr val="422C5B"/>
              </a:buClr>
              <a:defRPr/>
            </a:lvl4pPr>
            <a:lvl5pPr algn="ctr">
              <a:buClr>
                <a:srgbClr val="422C5B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2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6610353"/>
            <a:ext cx="15544800" cy="2043112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4360071"/>
            <a:ext cx="15544800" cy="2250280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341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68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02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36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1707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04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39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4732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8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00303"/>
            <a:ext cx="8077200" cy="6788944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0" y="2400303"/>
            <a:ext cx="8077200" cy="6788944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4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302671"/>
            <a:ext cx="8080376" cy="95964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41" indent="0">
              <a:buNone/>
              <a:defRPr sz="4000" b="1"/>
            </a:lvl2pPr>
            <a:lvl3pPr marL="1828683" indent="0">
              <a:buNone/>
              <a:defRPr sz="3600" b="1"/>
            </a:lvl3pPr>
            <a:lvl4pPr marL="2743024" indent="0">
              <a:buNone/>
              <a:defRPr sz="3200" b="1"/>
            </a:lvl4pPr>
            <a:lvl5pPr marL="3657366" indent="0">
              <a:buNone/>
              <a:defRPr sz="3200" b="1"/>
            </a:lvl5pPr>
            <a:lvl6pPr marL="4571707" indent="0">
              <a:buNone/>
              <a:defRPr sz="3200" b="1"/>
            </a:lvl6pPr>
            <a:lvl7pPr marL="5486049" indent="0">
              <a:buNone/>
              <a:defRPr sz="3200" b="1"/>
            </a:lvl7pPr>
            <a:lvl8pPr marL="6400390" indent="0">
              <a:buNone/>
              <a:defRPr sz="3200" b="1"/>
            </a:lvl8pPr>
            <a:lvl9pPr marL="7314732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262312"/>
            <a:ext cx="8080376" cy="5926932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3" y="2302671"/>
            <a:ext cx="8083550" cy="95964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41" indent="0">
              <a:buNone/>
              <a:defRPr sz="4000" b="1"/>
            </a:lvl2pPr>
            <a:lvl3pPr marL="1828683" indent="0">
              <a:buNone/>
              <a:defRPr sz="3600" b="1"/>
            </a:lvl3pPr>
            <a:lvl4pPr marL="2743024" indent="0">
              <a:buNone/>
              <a:defRPr sz="3200" b="1"/>
            </a:lvl4pPr>
            <a:lvl5pPr marL="3657366" indent="0">
              <a:buNone/>
              <a:defRPr sz="3200" b="1"/>
            </a:lvl5pPr>
            <a:lvl6pPr marL="4571707" indent="0">
              <a:buNone/>
              <a:defRPr sz="3200" b="1"/>
            </a:lvl6pPr>
            <a:lvl7pPr marL="5486049" indent="0">
              <a:buNone/>
              <a:defRPr sz="3200" b="1"/>
            </a:lvl7pPr>
            <a:lvl8pPr marL="6400390" indent="0">
              <a:buNone/>
              <a:defRPr sz="3200" b="1"/>
            </a:lvl8pPr>
            <a:lvl9pPr marL="7314732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3" y="3262312"/>
            <a:ext cx="8083550" cy="5926932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5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3" y="409574"/>
            <a:ext cx="6016626" cy="1743076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409577"/>
            <a:ext cx="10223500" cy="877967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3" y="2152653"/>
            <a:ext cx="6016626" cy="7036594"/>
          </a:xfrm>
        </p:spPr>
        <p:txBody>
          <a:bodyPr/>
          <a:lstStyle>
            <a:lvl1pPr marL="0" indent="0">
              <a:buNone/>
              <a:defRPr sz="2800"/>
            </a:lvl1pPr>
            <a:lvl2pPr marL="914341" indent="0">
              <a:buNone/>
              <a:defRPr sz="2400"/>
            </a:lvl2pPr>
            <a:lvl3pPr marL="1828683" indent="0">
              <a:buNone/>
              <a:defRPr sz="2000"/>
            </a:lvl3pPr>
            <a:lvl4pPr marL="2743024" indent="0">
              <a:buNone/>
              <a:defRPr sz="1800"/>
            </a:lvl4pPr>
            <a:lvl5pPr marL="3657366" indent="0">
              <a:buNone/>
              <a:defRPr sz="1800"/>
            </a:lvl5pPr>
            <a:lvl6pPr marL="4571707" indent="0">
              <a:buNone/>
              <a:defRPr sz="1800"/>
            </a:lvl6pPr>
            <a:lvl7pPr marL="5486049" indent="0">
              <a:buNone/>
              <a:defRPr sz="1800"/>
            </a:lvl7pPr>
            <a:lvl8pPr marL="6400390" indent="0">
              <a:buNone/>
              <a:defRPr sz="1800"/>
            </a:lvl8pPr>
            <a:lvl9pPr marL="7314732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4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7" y="7200900"/>
            <a:ext cx="10972800" cy="850108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7" y="919163"/>
            <a:ext cx="10972800" cy="6172200"/>
          </a:xfrm>
        </p:spPr>
        <p:txBody>
          <a:bodyPr/>
          <a:lstStyle>
            <a:lvl1pPr marL="0" indent="0">
              <a:buNone/>
              <a:defRPr sz="6400"/>
            </a:lvl1pPr>
            <a:lvl2pPr marL="914341" indent="0">
              <a:buNone/>
              <a:defRPr sz="5600"/>
            </a:lvl2pPr>
            <a:lvl3pPr marL="1828683" indent="0">
              <a:buNone/>
              <a:defRPr sz="4800"/>
            </a:lvl3pPr>
            <a:lvl4pPr marL="2743024" indent="0">
              <a:buNone/>
              <a:defRPr sz="4000"/>
            </a:lvl4pPr>
            <a:lvl5pPr marL="3657366" indent="0">
              <a:buNone/>
              <a:defRPr sz="4000"/>
            </a:lvl5pPr>
            <a:lvl6pPr marL="4571707" indent="0">
              <a:buNone/>
              <a:defRPr sz="4000"/>
            </a:lvl6pPr>
            <a:lvl7pPr marL="5486049" indent="0">
              <a:buNone/>
              <a:defRPr sz="4000"/>
            </a:lvl7pPr>
            <a:lvl8pPr marL="6400390" indent="0">
              <a:buNone/>
              <a:defRPr sz="4000"/>
            </a:lvl8pPr>
            <a:lvl9pPr marL="7314732" indent="0">
              <a:buNone/>
              <a:defRPr sz="4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7" y="8051007"/>
            <a:ext cx="10972800" cy="1207294"/>
          </a:xfrm>
        </p:spPr>
        <p:txBody>
          <a:bodyPr/>
          <a:lstStyle>
            <a:lvl1pPr marL="0" indent="0">
              <a:buNone/>
              <a:defRPr sz="2800"/>
            </a:lvl1pPr>
            <a:lvl2pPr marL="914341" indent="0">
              <a:buNone/>
              <a:defRPr sz="2400"/>
            </a:lvl2pPr>
            <a:lvl3pPr marL="1828683" indent="0">
              <a:buNone/>
              <a:defRPr sz="2000"/>
            </a:lvl3pPr>
            <a:lvl4pPr marL="2743024" indent="0">
              <a:buNone/>
              <a:defRPr sz="1800"/>
            </a:lvl4pPr>
            <a:lvl5pPr marL="3657366" indent="0">
              <a:buNone/>
              <a:defRPr sz="1800"/>
            </a:lvl5pPr>
            <a:lvl6pPr marL="4571707" indent="0">
              <a:buNone/>
              <a:defRPr sz="1800"/>
            </a:lvl6pPr>
            <a:lvl7pPr marL="5486049" indent="0">
              <a:buNone/>
              <a:defRPr sz="1800"/>
            </a:lvl7pPr>
            <a:lvl8pPr marL="6400390" indent="0">
              <a:buNone/>
              <a:defRPr sz="1800"/>
            </a:lvl8pPr>
            <a:lvl9pPr marL="7314732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3">
              <a:srgbClr val="F1EEE5"/>
            </a:gs>
            <a:gs pos="19000">
              <a:srgbClr val="F1EEE5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411958"/>
            <a:ext cx="16459200" cy="1714500"/>
          </a:xfrm>
          <a:prstGeom prst="rect">
            <a:avLst/>
          </a:prstGeom>
        </p:spPr>
        <p:txBody>
          <a:bodyPr vert="horz" lIns="182868" tIns="91434" rIns="182868" bIns="9143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00303"/>
            <a:ext cx="16459200" cy="6788944"/>
          </a:xfrm>
          <a:prstGeom prst="rect">
            <a:avLst/>
          </a:prstGeom>
        </p:spPr>
        <p:txBody>
          <a:bodyPr vert="horz" lIns="182868" tIns="91434" rIns="182868" bIns="9143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9534527"/>
            <a:ext cx="4267200" cy="547688"/>
          </a:xfrm>
          <a:prstGeom prst="rect">
            <a:avLst/>
          </a:prstGeom>
        </p:spPr>
        <p:txBody>
          <a:bodyPr vert="horz" lIns="182868" tIns="91434" rIns="182868" bIns="91434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80D40-064B-4F17-8709-5DFF8489F13A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9534527"/>
            <a:ext cx="5791200" cy="547688"/>
          </a:xfrm>
          <a:prstGeom prst="rect">
            <a:avLst/>
          </a:prstGeom>
        </p:spPr>
        <p:txBody>
          <a:bodyPr vert="horz" lIns="182868" tIns="91434" rIns="182868" bIns="91434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9534527"/>
            <a:ext cx="4267200" cy="547688"/>
          </a:xfrm>
          <a:prstGeom prst="rect">
            <a:avLst/>
          </a:prstGeom>
        </p:spPr>
        <p:txBody>
          <a:bodyPr vert="horz" lIns="182868" tIns="91434" rIns="182868" bIns="91434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A53B1-A4EC-4DF8-AC24-32F67C080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3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683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756" indent="-685756" algn="l" defTabSz="1828683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805" indent="-571463" algn="l" defTabSz="1828683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54" indent="-457171" algn="l" defTabSz="1828683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195" indent="-457171" algn="l" defTabSz="1828683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37" indent="-457171" algn="l" defTabSz="1828683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878" indent="-457171" algn="l" defTabSz="1828683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220" indent="-457171" algn="l" defTabSz="1828683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561" indent="-457171" algn="l" defTabSz="1828683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903" indent="-457171" algn="l" defTabSz="1828683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6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41" algn="l" defTabSz="18286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83" algn="l" defTabSz="18286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24" algn="l" defTabSz="18286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366" algn="l" defTabSz="18286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07" algn="l" defTabSz="18286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049" algn="l" defTabSz="18286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390" algn="l" defTabSz="18286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732" algn="l" defTabSz="18286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8288000" cy="1257300"/>
          </a:xfrm>
          <a:prstGeom prst="rect">
            <a:avLst/>
          </a:prstGeom>
          <a:solidFill>
            <a:srgbClr val="422C5B"/>
          </a:solidFill>
          <a:ln>
            <a:noFill/>
          </a:ln>
          <a:effectLst>
            <a:glow rad="215900">
              <a:srgbClr val="422C5B">
                <a:alpha val="40000"/>
              </a:srgbClr>
            </a:glow>
            <a:outerShdw blurRad="44450" dist="27940" dir="5400000" algn="ctr">
              <a:srgbClr val="000000">
                <a:alpha val="32000"/>
              </a:srgbClr>
            </a:outerShdw>
            <a:softEdge rad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68" tIns="91434" rIns="182868" bIns="91434"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8288000" cy="12573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reflection blurRad="6350" stA="32000" endPos="29000" dir="5400000" sy="-100000" algn="bl" rotWithShape="0"/>
                </a:effectLst>
                <a:latin typeface="Trajan Pro" pitchFamily="18" charset="0"/>
              </a:rPr>
              <a:t>College of Education &amp; Professional Studies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600200"/>
            <a:ext cx="16459200" cy="8115300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169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Template</vt:lpstr>
      <vt:lpstr>College of Education &amp; Professional Studies</vt:lpstr>
    </vt:vector>
  </TitlesOfParts>
  <Company>UW-Whitewater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Education &amp; Professional Studies</dc:title>
  <dc:creator>Thao, Panhli</dc:creator>
  <cp:lastModifiedBy>Thao, Panhli</cp:lastModifiedBy>
  <cp:revision>1</cp:revision>
  <dcterms:created xsi:type="dcterms:W3CDTF">2014-04-01T20:58:39Z</dcterms:created>
  <dcterms:modified xsi:type="dcterms:W3CDTF">2014-04-01T20:59:13Z</dcterms:modified>
</cp:coreProperties>
</file>